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0"/>
    <p:restoredTop sz="94716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E4E25F-E6EF-7641-A36E-5024655CB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B8BF10-0E05-F54B-919E-35725DD4F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62894A-A4BF-9645-B700-B278367E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A70C88-1CCD-5B44-B1A4-8F7E34F2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917D96-6922-D64B-9A49-726F230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55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7BFEE0-586A-4F43-B899-839E1713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E24483-AF89-C748-B98D-EB0E24BBA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55B63D-C5F9-A740-9018-A8A8F0D1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511503-D4D2-1E49-9ACA-46BF87C8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BC466C-3507-FE42-9675-52165BEB7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01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F48244-4058-FD4A-8E35-4FA63DE48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99FE94-B18F-2744-96FB-25A5C51D7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58897F-B2B4-7E43-9A7A-907ECBCD9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35489B-4799-C44C-A681-D709997D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3BA3F7-A0EA-0747-9141-4D5D4522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0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3FD658-061D-2B4E-845A-93816B48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4A0F50-DE06-2A41-8053-022F464A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B582D6-E89B-3447-9050-4721DC80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54CB2D-01C2-A64F-A113-711FF4CF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B9DB72-F04C-B847-ACF9-C4DF4C44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92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E060-216B-134B-9CAE-3FE3D61F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4AA913-3DF3-A74F-9D82-3D5D532B1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90AC80-56C9-2347-BBF3-C8138F56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FDADB3-B4C9-BC4B-8E1F-7BD86DE2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DFB89C-D0CF-0441-B8AB-97ECAAFA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210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BEDF72-B6D8-914A-817A-F667DBC0C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D228A4-58E0-574C-96BF-4DF769994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F74B64-E943-0543-A5A7-B3696E578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F414FA-5C49-804B-A914-EB7BA4C94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F38F09-08BF-DA48-994B-4A0FE3C86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11E73C-696D-FA49-800A-3E19398D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89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F9EC95-D13A-E840-BEC0-762E2938D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D87BCD-D0DF-AA4A-8F00-2E248AA46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BDFACC-9A97-0A43-AF40-FCA25C6CA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5E328A-EDE8-E446-8933-2ADF2F28E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FE9BB6-755E-D54E-89DD-33E561962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4A1FD7-3D18-A843-A1E7-F7772F8E2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A63E2C0-BDC4-B74E-9B5F-319186ED6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455A91-CE6F-5B44-B33D-E24F2266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85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5991C-FF53-6449-8D42-6985F6916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1F3B6C-FCC0-CF42-8829-A086B6C1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3B7945-331E-F645-9AE6-C61FE881C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85124B-9E73-4E47-A0A4-38DF0B97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69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718018-4F5E-7449-9BBA-4ADC63746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A6D323-59EF-B049-9933-4BEE00C2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AFB454-E108-7043-A697-6C7EB5B6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35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4FDCA-8FF2-4A44-81FF-A71160425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6D0515-F5A7-064D-84D4-6C84E4F69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8880B4-7CB1-CF41-B030-E6E8414BF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C49849-9217-9941-AF07-5ECF0BEC6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42416F-43D3-F44D-AFCF-2E4961B0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CC1D26-C7DB-CA44-8178-6D2E3C6B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70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F7F870-530B-0547-998D-3662F4E17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1E7304-3575-D745-A69C-81F2472C9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CD1350-FA0B-B64F-9392-3B4C8AE0F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8D5DA0-87B5-1448-8ED3-7B98987F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16520B-3180-6E41-AFE4-C6F06EEB5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76DD0A-4603-BB44-BC54-A6780976A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83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1546A58-D1B9-4A41-BE5D-AB96A2F2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7F0A93-0D8A-DE43-B677-F04E1740F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4E632D-A0DD-CF4E-B5BD-C24A1AA18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456F4-D292-F741-AAAB-3692A0F7A129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851021-6EFF-1848-8CE4-F2873FDF8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FB68C1-E1A4-D643-B003-C569A0D47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7AE99-95AB-164E-A398-9FCCBAA28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CE64F746-FBC4-5940-8CDD-B5F94DDBB8B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40000"/>
          </a:blip>
          <a:stretch>
            <a:fillRect/>
          </a:stretch>
        </p:blipFill>
        <p:spPr>
          <a:xfrm>
            <a:off x="0" y="0"/>
            <a:ext cx="9906000" cy="106641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C99A5F2-8E11-C84A-9856-1C504877A9B0}"/>
              </a:ext>
            </a:extLst>
          </p:cNvPr>
          <p:cNvSpPr txBox="1"/>
          <p:nvPr/>
        </p:nvSpPr>
        <p:spPr>
          <a:xfrm>
            <a:off x="222404" y="2713923"/>
            <a:ext cx="4854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Titre du chantier :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D06C43F-3138-8A41-A1D7-5B60486E8B3A}"/>
              </a:ext>
            </a:extLst>
          </p:cNvPr>
          <p:cNvSpPr txBox="1"/>
          <p:nvPr/>
        </p:nvSpPr>
        <p:spPr>
          <a:xfrm>
            <a:off x="222404" y="6312060"/>
            <a:ext cx="48543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Date 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E6DCD6-446B-4D47-B19B-4E74F1B84235}"/>
              </a:ext>
            </a:extLst>
          </p:cNvPr>
          <p:cNvSpPr/>
          <p:nvPr/>
        </p:nvSpPr>
        <p:spPr>
          <a:xfrm>
            <a:off x="153458" y="1405681"/>
            <a:ext cx="965841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6000" b="1" dirty="0">
                <a:latin typeface="Century Gothic" panose="020B0502020202020204" pitchFamily="34" charset="0"/>
              </a:rPr>
              <a:t>CHANTIER D’INNOVATION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ECED100-D428-D045-BA4C-D71DF888D81C}"/>
              </a:ext>
            </a:extLst>
          </p:cNvPr>
          <p:cNvCxnSpPr/>
          <p:nvPr/>
        </p:nvCxnSpPr>
        <p:spPr>
          <a:xfrm>
            <a:off x="261034" y="4141694"/>
            <a:ext cx="934016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E1BD90F3-F625-3544-8706-EA448AB6A813}"/>
              </a:ext>
            </a:extLst>
          </p:cNvPr>
          <p:cNvCxnSpPr/>
          <p:nvPr/>
        </p:nvCxnSpPr>
        <p:spPr>
          <a:xfrm>
            <a:off x="261034" y="5647765"/>
            <a:ext cx="934016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9EF71E81-A345-2C48-859D-9B5832AC5D37}"/>
              </a:ext>
            </a:extLst>
          </p:cNvPr>
          <p:cNvCxnSpPr>
            <a:cxnSpLocks/>
          </p:cNvCxnSpPr>
          <p:nvPr/>
        </p:nvCxnSpPr>
        <p:spPr>
          <a:xfrm>
            <a:off x="261034" y="6589059"/>
            <a:ext cx="587082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076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</Words>
  <Application>Microsoft Macintosh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Mebrahtu Selam</dc:creator>
  <cp:lastModifiedBy>Mebrahtu Selam</cp:lastModifiedBy>
  <cp:revision>3</cp:revision>
  <cp:lastPrinted>2018-12-07T11:37:09Z</cp:lastPrinted>
  <dcterms:created xsi:type="dcterms:W3CDTF">2018-12-07T11:36:13Z</dcterms:created>
  <dcterms:modified xsi:type="dcterms:W3CDTF">2018-12-10T17:23:24Z</dcterms:modified>
</cp:coreProperties>
</file>